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6" r:id="rId4"/>
    <p:sldId id="261" r:id="rId5"/>
    <p:sldId id="278" r:id="rId6"/>
    <p:sldId id="297" r:id="rId7"/>
    <p:sldId id="260" r:id="rId8"/>
    <p:sldId id="279" r:id="rId9"/>
    <p:sldId id="298" r:id="rId10"/>
    <p:sldId id="259" r:id="rId11"/>
    <p:sldId id="280" r:id="rId12"/>
    <p:sldId id="299" r:id="rId13"/>
    <p:sldId id="262" r:id="rId14"/>
    <p:sldId id="281" r:id="rId15"/>
    <p:sldId id="300" r:id="rId16"/>
    <p:sldId id="263" r:id="rId17"/>
    <p:sldId id="282" r:id="rId18"/>
    <p:sldId id="301" r:id="rId19"/>
    <p:sldId id="264" r:id="rId20"/>
    <p:sldId id="283" r:id="rId21"/>
    <p:sldId id="302" r:id="rId22"/>
    <p:sldId id="265" r:id="rId23"/>
    <p:sldId id="284" r:id="rId24"/>
    <p:sldId id="303" r:id="rId25"/>
    <p:sldId id="266" r:id="rId26"/>
    <p:sldId id="285" r:id="rId27"/>
    <p:sldId id="304" r:id="rId28"/>
    <p:sldId id="267" r:id="rId29"/>
    <p:sldId id="286" r:id="rId30"/>
    <p:sldId id="305" r:id="rId31"/>
    <p:sldId id="268" r:id="rId32"/>
    <p:sldId id="287" r:id="rId33"/>
    <p:sldId id="306" r:id="rId34"/>
    <p:sldId id="269" r:id="rId35"/>
    <p:sldId id="288" r:id="rId36"/>
    <p:sldId id="307" r:id="rId37"/>
    <p:sldId id="276" r:id="rId38"/>
    <p:sldId id="289" r:id="rId39"/>
    <p:sldId id="308" r:id="rId40"/>
    <p:sldId id="270" r:id="rId41"/>
    <p:sldId id="290" r:id="rId42"/>
    <p:sldId id="309" r:id="rId43"/>
    <p:sldId id="271" r:id="rId44"/>
    <p:sldId id="291" r:id="rId45"/>
    <p:sldId id="310" r:id="rId46"/>
    <p:sldId id="277" r:id="rId47"/>
    <p:sldId id="292" r:id="rId48"/>
    <p:sldId id="311" r:id="rId49"/>
    <p:sldId id="272" r:id="rId50"/>
    <p:sldId id="293" r:id="rId51"/>
    <p:sldId id="312" r:id="rId52"/>
    <p:sldId id="273" r:id="rId53"/>
    <p:sldId id="294" r:id="rId54"/>
    <p:sldId id="313" r:id="rId55"/>
    <p:sldId id="274" r:id="rId56"/>
    <p:sldId id="295" r:id="rId57"/>
    <p:sldId id="314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C78BB-8F87-45D8-856D-DCCBFF8B8B9B}" v="911" dt="2025-12-26T11:46:07.024"/>
    <p1510:client id="{A9878133-70DB-4178-BD0C-D5405DD16C38}" v="123" dt="2025-12-26T12:28:35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26/12/2025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graphism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FCCD6AD7-8483-C57C-66EF-FA1D4732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7004143D-E2CA-0236-0569-0BBD41BDA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0E5588-7764-EB88-7C2E-419EF6BFD350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APPAC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40F104-DDA8-112B-D868-4D560C1EF2B8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713FE1-D581-F89E-A1BC-6F919B725384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9655A8-F328-6603-EA63-812CAA5C8EAB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98592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9B9A7AA8-FB5A-F2D2-3C41-17D9A95CB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45E86140-ABEF-581E-7D58-B41FB2372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BC56A-5645-1DB4-F420-ABC15A7B8CCD}"/>
              </a:ext>
            </a:extLst>
          </p:cNvPr>
          <p:cNvSpPr txBox="1"/>
          <p:nvPr/>
        </p:nvSpPr>
        <p:spPr>
          <a:xfrm>
            <a:off x="1249512" y="393352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APPAC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9394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5A097-DA96-7A7C-F2FA-CDA4113F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1049E72A-333D-01DE-913D-EE5FF686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9CCA92D-0BA8-9CD4-C51D-03DBD5F6F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133806-FFF0-CFCE-E903-7040B1BEAFE9}"/>
              </a:ext>
            </a:extLst>
          </p:cNvPr>
          <p:cNvSpPr txBox="1"/>
          <p:nvPr/>
        </p:nvSpPr>
        <p:spPr>
          <a:xfrm>
            <a:off x="1249512" y="393352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APPAC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24956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106A-C298-62DF-3424-F8791558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, capture d’écran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050AA4E0-AC9C-91A8-C511-CEB70A704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7F99314A-DAF7-FD1A-00CC-9231B39CB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EDB86C-245E-1EB6-ADB8-EEA95BEB9771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L'IA EN CARDIOLOGIE</a:t>
            </a:r>
          </a:p>
          <a:p>
            <a:pPr algn="l"/>
            <a:endParaRPr lang="fr-FR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A146A6-D476-71C7-401D-DA3CF1E349D9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F6DE41E-93F0-6042-5FAC-7C55D2BD3B12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D157A9-D16B-A6BC-FF04-1FDF4A3A351B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86507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971CF-82E8-6B7D-76F6-DE7411492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A810D6FE-CF0A-A44C-2294-A4617BF5B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B861DCC7-560E-AED7-AC41-FBFC52E9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6C9848-11EE-6E5A-2926-FF1EE78F3A99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L'IA EN CARDIOLOGIE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6191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5BEB-87CD-C9C1-7EA1-3EEDFF4EE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3798D858-A8E5-C2FC-74A8-87027E67C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10D398D7-F7B5-0942-EEC5-B38C1C7D4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EEFFB51-8F94-DC20-9A46-4FEF932E1C02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L'IA EN CARDIOLOGIE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33426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9A02D-6759-AE1B-B481-FD5A76B4F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oncep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E6E8C-4A23-197A-368A-AC3862B7D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7" name="Image 6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447221F5-920B-09E3-D599-C47B573D1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B732578-5EC9-2730-B9B6-2AAF5FAC4A8B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PHARM'APPAC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7EA971D-16F4-3D3B-E1B4-B738B84C9711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4A29876-A367-101C-97AD-133CEE3DCBDD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AEB6580-BA9F-46A8-A0EF-1D0E382A07BC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38563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6830-1FEB-04B6-699C-BFCCBA814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9E313A99-BFFA-C5E8-0801-5B321509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1A3A466-E12F-3B7F-6C5B-D9E9052C0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56BBEB-0C83-2E84-70B5-5A2438AEACBB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PHARM'APPAC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1617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732E9-FC0F-689D-0EC9-9233D9212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7B42DE62-AE2D-0672-7796-002301B0A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387ED923-ECE9-11AC-4725-F9A72C19E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76B637-AB1E-2BA2-3D94-B4A7B040A41A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PHARM'APPAC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9486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C9100-8505-8F10-E292-63FBA1624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Rectangl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8D7E94E-C665-F749-3F3D-B711CE27A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Image 6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3851BC1B-170B-DEA3-6F25-CB6660BBD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9DD2A49-3724-85B8-7397-FDC96C7EA653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LECTURE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D04136-9100-70A5-4CFE-5934FC7F66B0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A6E2602-B617-40BB-3769-FF1653F3B8E1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7F9869-366D-B65D-DFDB-46920E07B1C3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58377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C8515-D3BE-3771-443A-9E951D03D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DDFF5458-27ED-1DBC-216C-9C0853496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04B870E7-E313-A39B-39D4-37B6A7A50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F2C84E1-B470-9080-8832-623CB5415B0A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LECTURE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05485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E3A8E-7F09-843F-B6E7-E20FC085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5B7D6D27-266A-1EE9-6EF9-74AE99815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98243217-2098-E5F9-3510-B4C8FD2A8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BA8308-5319-FDE2-F0FE-6DD163C187BD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LECTURE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469992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8DA4D-49DB-BC71-73A5-6B040DFA9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texte, graphisme">
            <a:extLst>
              <a:ext uri="{FF2B5EF4-FFF2-40B4-BE49-F238E27FC236}">
                <a16:creationId xmlns:a16="http://schemas.microsoft.com/office/drawing/2014/main" id="{5456A3B3-F62E-BA44-75A5-995ED042B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449F786E-FF37-7A5E-3918-FA29B7EE0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26326D-66CC-23EB-6658-5A7264A4BC84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PAS DE TRACE ?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32D07E-6AC1-3F39-A2B7-8AF8AE77F804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6E6B7BA-2A71-069E-B3C2-88A66A93BF62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485DDF-25AE-A9B2-7304-A2D96C5F37F2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55344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BF143-A653-58A6-1494-830EF3D98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B3008931-5802-3845-D60C-3F460E84A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01742F41-D9A0-BB1D-968F-1DF5F6B5F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126FB4-A60B-494E-B845-FAEC48BCD5A2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PAS DE TRACE ?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53911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B630E-E719-FEF4-8794-71417D0EC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2CE5C835-2048-29D4-D2A8-C211ED076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87277923-5DCF-C3B6-0B24-52AD0C785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9683DE-9620-C039-9775-77D453C24452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PAS DE TRACE ?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120808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6D4DB-9EFF-C33F-7EA2-1A03BDA12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8F0878B-0385-D27F-DBC9-1791E143B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8E9C8452-D886-CA92-5B74-D876B8EEA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C002B2-F9A6-9447-1D2D-5773FFD6E6DF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L'IMAGERIE DANS TOUS SES </a:t>
            </a:r>
            <a:r>
              <a:rPr lang="fr-FR" sz="4400" dirty="0">
                <a:ea typeface="+mn-lt"/>
                <a:cs typeface="+mn-lt"/>
              </a:rPr>
              <a:t>É</a:t>
            </a:r>
            <a:r>
              <a:rPr lang="fr-FR" sz="4400" dirty="0">
                <a:solidFill>
                  <a:srgbClr val="000000"/>
                </a:solidFill>
                <a:latin typeface="Aptos"/>
                <a:cs typeface="Arial"/>
              </a:rPr>
              <a:t>TATS</a:t>
            </a:r>
            <a:endParaRPr lang="fr-FR" sz="4400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8CD1F7-63C9-4B60-793F-6236F43D09B6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4C6C39A-0945-FFD3-E6D5-957764568138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265C56-D25E-A2D1-D5BD-ECDFCE51EAB0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868237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4BD67-FB34-B789-A31B-73CFB8F2F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72B71ECB-EE5D-1C44-24E3-FDC09F4E9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CB8F79F6-D713-553C-A565-7335F14BF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333359-979D-B949-D69D-21E2711C55FE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L'IMAGERIE DANS TOUS SES </a:t>
            </a:r>
            <a:r>
              <a:rPr lang="fr-FR" sz="4400" dirty="0">
                <a:ea typeface="+mn-lt"/>
                <a:cs typeface="+mn-lt"/>
              </a:rPr>
              <a:t>É</a:t>
            </a:r>
            <a:r>
              <a:rPr lang="fr-FR" sz="4400" dirty="0">
                <a:solidFill>
                  <a:srgbClr val="000000"/>
                </a:solidFill>
                <a:latin typeface="Aptos"/>
                <a:cs typeface="Arial"/>
              </a:rPr>
              <a:t>TATS</a:t>
            </a:r>
            <a:endParaRPr lang="fr-FR" sz="4400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53050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0DABA-50D8-6221-9D39-DBDE7F7FE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27E04E9-5D39-9DF6-96D0-6136A323A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04E0E6A7-C89E-8E68-FA6C-BC318C885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DDB80D9-36A1-8F42-10B9-32AFE1F7E9A3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L'IMAGERIE DANS TOUS SES </a:t>
            </a:r>
            <a:r>
              <a:rPr lang="fr-FR" sz="4400" dirty="0">
                <a:solidFill>
                  <a:schemeClr val="bg1"/>
                </a:solidFill>
                <a:ea typeface="+mn-lt"/>
                <a:cs typeface="+mn-lt"/>
              </a:rPr>
              <a:t>É</a:t>
            </a:r>
            <a:r>
              <a:rPr lang="fr-FR" sz="4400" dirty="0">
                <a:solidFill>
                  <a:schemeClr val="bg1"/>
                </a:solidFill>
                <a:latin typeface="Aptos"/>
                <a:cs typeface="Arial"/>
              </a:rPr>
              <a:t>TATS</a:t>
            </a:r>
            <a:endParaRPr lang="fr-FR" sz="4400" dirty="0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21342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AE1A2-CE9A-A22B-E099-3A9B8C462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onception">
            <a:extLst>
              <a:ext uri="{FF2B5EF4-FFF2-40B4-BE49-F238E27FC236}">
                <a16:creationId xmlns:a16="http://schemas.microsoft.com/office/drawing/2014/main" id="{2527C397-D956-7F9D-0095-CAC03C794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10BE7F8-F45B-B1DB-00EA-2C820C828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DB88E8-06A0-47A4-EA4C-D2167C2A4AE7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 </a:t>
            </a:r>
            <a:r>
              <a:rPr lang="fr-FR" sz="4400" dirty="0">
                <a:solidFill>
                  <a:srgbClr val="000000"/>
                </a:solidFill>
                <a:latin typeface="Aptos"/>
                <a:cs typeface="Arial"/>
              </a:rPr>
              <a:t>COIN DES INFLUENCEURS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0D0F6-41DD-ECBA-9940-F7452638FA68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1370478-97F9-CD44-AC00-386AFA4D3B32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09380F-9108-616D-CBF9-8999904B140F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51424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21B79-C06C-89C6-FAD7-0346FF54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62810240-4826-B5DF-3933-B0E9ACF54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6CD08392-613D-42A5-0E23-62D4052F4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4AD1A56-83DF-ED8C-9F14-2B9517BECCB0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 </a:t>
            </a:r>
            <a:r>
              <a:rPr lang="fr-FR" sz="4400" dirty="0">
                <a:solidFill>
                  <a:srgbClr val="000000"/>
                </a:solidFill>
                <a:latin typeface="Aptos"/>
                <a:cs typeface="Arial"/>
              </a:rPr>
              <a:t>COIN DES INFLUENCEURS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50995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C96B7-60C0-9AB9-E124-A9CAAA451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2ECE7185-4E45-6809-A10A-08AB9D099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5C6AA097-074F-77CE-2919-843C83068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CD4914-9550-CED5-7FD3-7B5475E8F666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LE </a:t>
            </a:r>
            <a:r>
              <a:rPr lang="fr-FR" sz="4400" dirty="0">
                <a:solidFill>
                  <a:schemeClr val="bg1"/>
                </a:solidFill>
                <a:latin typeface="Aptos"/>
                <a:cs typeface="Arial"/>
              </a:rPr>
              <a:t>COIN DES INFLUENCEURS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78327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8018-4FCB-895D-A646-FC1135DA7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graphisme, conception">
            <a:extLst>
              <a:ext uri="{FF2B5EF4-FFF2-40B4-BE49-F238E27FC236}">
                <a16:creationId xmlns:a16="http://schemas.microsoft.com/office/drawing/2014/main" id="{6DCB6CC0-466B-4880-1458-42FD96A27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E58B9D7D-528C-E059-415D-658297487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281723-EEE7-9F18-B389-46D230AAE6F0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GALDERAK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A7C176-9097-B75F-69DB-20EFA72B88B7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94D027-C856-CABF-8472-B85B367F1C2E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929DB2-BBD7-C5E6-C879-CF35A436960E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540403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16CFC-89A8-AC3E-4493-2391CE855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5451EE38-97AF-1068-BEE8-77D3AB078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8E9B89BE-5808-F5AC-85F3-D7BCA3D2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C6CFD3-3AC9-AB8E-31E8-C61ACBF584E4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GALDERAK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551010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ABF51-6BE3-1F9C-9121-382E71B1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ABB02BA-37A1-75F9-6FDC-EC5F9DD0B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BA037BA0-802D-394A-4A2B-DEFEFD903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000370D-6C4D-61A7-6BE6-47B41D1873A6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GALDERAK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06984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B9E35-9148-A4EB-2216-0A7BBAF45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conception">
            <a:extLst>
              <a:ext uri="{FF2B5EF4-FFF2-40B4-BE49-F238E27FC236}">
                <a16:creationId xmlns:a16="http://schemas.microsoft.com/office/drawing/2014/main" id="{7680F905-8C64-BB90-F978-0B664F951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C11CB19B-FE8C-063E-8489-7031E92AF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E07412-9C92-6D43-FCF8-BA4710766775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STRUCTUREL TAVI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270ADF-2C8E-9085-E3DC-FE8EF33F57FE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6245A4A-3883-2D19-D0D9-94C924CE1AC0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9D01DF-7DFF-E79C-13BB-2C3CB0200C11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229671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66388-1EB0-BB96-0A16-F2F8E5D0F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35887D5E-5E54-F5A1-0192-D16E56DD1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A1AF9B3D-2445-F03E-8DFD-C91319336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CD4E41-950B-F3A4-A077-7BA097D58FEA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STRUCTUREL TAVI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36361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6DC82-7BAD-FD4D-5010-0CBBA4EC5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A8C1FC8-EAB9-A713-CD02-8792B1EA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4869126E-8FC0-5DFC-F643-56F390E55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663471-D16D-E9A1-6D60-6DA2E5A73B21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STRUCTUREL TAVI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03784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C2C35-6792-EB3F-CA03-96E99A9CE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BD90181-C5DA-D540-FF75-EF2CBA527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8" name="Image 7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36D43E6A-0731-BC61-EB59-513FB4F84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A6FC81E-625C-F9B7-8E2D-EFD048458FB1}"/>
              </a:ext>
            </a:extLst>
          </p:cNvPr>
          <p:cNvSpPr txBox="1"/>
          <p:nvPr/>
        </p:nvSpPr>
        <p:spPr>
          <a:xfrm>
            <a:off x="1249512" y="390067"/>
            <a:ext cx="85147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SIMULATION D'URGENCE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65AD2B-0CC2-09B8-7DE1-57EE478BB25E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AC529FF-80F7-B8AB-B9CB-BB459FD8A6F0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D4527A-82EE-9FBD-C0F8-3187ED2DB6A5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487058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760A4-A329-825F-BF4D-349D44CF4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6EFE183F-6491-B8D9-FA5B-F8ED3622E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F607F704-AA4A-97D0-6813-463F3C562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DC2233E-657E-6DE8-805B-6A710B510EE0}"/>
              </a:ext>
            </a:extLst>
          </p:cNvPr>
          <p:cNvSpPr txBox="1"/>
          <p:nvPr/>
        </p:nvSpPr>
        <p:spPr>
          <a:xfrm>
            <a:off x="1249512" y="390067"/>
            <a:ext cx="85147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SIMULATION D'URGENCE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53625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48C6-A66D-ABA5-F0D1-AD44C9A72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5E9BC5ED-7E52-A1F6-CB8A-49E4173AE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6B8C3047-400A-2FAC-FBA3-170C2EB45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97ECF6-9DC1-10B4-6794-A4A60EE566C2}"/>
              </a:ext>
            </a:extLst>
          </p:cNvPr>
          <p:cNvSpPr txBox="1"/>
          <p:nvPr/>
        </p:nvSpPr>
        <p:spPr>
          <a:xfrm>
            <a:off x="1249512" y="390067"/>
            <a:ext cx="85147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SIMULATION D'URGENCE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49473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E78E7-F33C-0CD7-0C07-1697BB15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EEB5BE0-CDC1-5D05-CE1A-7939FB7EA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7B8F2909-3711-9C76-7EAD-5CF25A6E6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457F47-B21D-B403-7628-602C33801122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LES PARAMEDI'CAS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04E0C3-DA0C-1A6A-D878-AF72556947A0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71955AD-8A22-42B8-17A0-E12F0DF78133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22AEEC-DC11-4BF6-0FF4-9E0AC3424CEE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193886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B542-F24E-10FE-DF62-61A6A95B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F1DE3FC0-CBCA-99EF-403E-75A7B2D26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C566B8E8-4E7C-73AA-0EF7-42E2F4F9D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67043A-9B61-B70F-78E1-62E9A912A288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LES PARAMEDI'CAS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98990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B8368-A211-6B40-8A5B-C63A316A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D50C84A9-E193-89AB-4903-9E18AB78A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30BBC10B-31EB-1557-A368-3BC673922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F3EEC6F-B238-85A2-D023-2303C5DAA714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LES PARAMEDI'CAS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67585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B9086-0126-7BB7-8821-BF4F6B0B9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texte, conception&#10;&#10;Le contenu généré par l’IA peut être incorrect.">
            <a:extLst>
              <a:ext uri="{FF2B5EF4-FFF2-40B4-BE49-F238E27FC236}">
                <a16:creationId xmlns:a16="http://schemas.microsoft.com/office/drawing/2014/main" id="{22E905E9-0AF3-43D0-DC05-06F593F5C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C1FD73E6-728C-6200-8868-22DC7BCF5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3956608-F081-B5B2-1321-7F44219735FA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STRUCTUREL NON TAVI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67FEAD-1FB8-2008-D316-89D287982A18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3874BD-7C35-3410-713F-551817327F81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FAC137-7C6A-1D36-23A7-C1CEFBA9FF80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408377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9CE9-1606-809F-FCF1-A4B66E486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CB2537E1-4115-8774-E467-162703A86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872E18EE-391E-B65B-A58F-D8AF0192D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625029-1F8F-8455-0E60-A62E682B7B39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STRUCTUREL NON TAVI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7810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4E3C-6DE2-EE59-A212-3095981EB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292CFE6F-F449-90F0-6100-5E6780FBF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9664B150-2839-A238-1A6E-BCE798FC5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999C7E-45D8-53E3-0362-9C03E8143D05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STRUCTUREL NON TAVI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83377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E3EC7-5DCF-3EFF-0F3D-91200EB2C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88CDE39E-1F3C-EA39-3D5E-52B10DE9A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7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4D6EB2CB-3BA0-82BC-1EE4-916594C9E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1D38E8-6AF0-EE80-72E4-085BF3DD4681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CALCIUM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C464E7-B21A-D6D1-5767-977B55DA0790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024B74-EAE7-C5CB-5B74-63876D209E3C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CD0D761-995A-9DBD-70A7-E43C82AD28F2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642828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63109-C352-4480-F6BC-C19E662D0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30FA441C-323F-30AD-323B-7B291F7ED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D6231638-CD64-4026-64FA-A25DD8C5D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D151CF-C6BC-9B4A-2BC5-F14FF1418EC8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CALCIUM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12533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B1045-B6F7-BBF7-643A-6062C2D95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2AB59256-F538-8D36-2650-78D48C3B9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50423140-E430-539A-1017-8E0BD5A00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825FE7-EC0C-907D-5BA7-27C6FEA2D946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CALCIUM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190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9AEFD-F54A-C2BB-4609-1FA081D2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Rectangle, carré, conception&#10;&#10;Le contenu généré par l’IA peut être incorrect.">
            <a:extLst>
              <a:ext uri="{FF2B5EF4-FFF2-40B4-BE49-F238E27FC236}">
                <a16:creationId xmlns:a16="http://schemas.microsoft.com/office/drawing/2014/main" id="{9588E418-C0A2-E45A-CD51-415F50252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10" name="Image 9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55B9643-FB24-18C7-7BB6-B29A924B2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09AB85-32F1-1AEC-2C72-6CBE5C4A446F}"/>
              </a:ext>
            </a:extLst>
          </p:cNvPr>
          <p:cNvSpPr txBox="1"/>
          <p:nvPr/>
        </p:nvSpPr>
        <p:spPr>
          <a:xfrm>
            <a:off x="1249512" y="390067"/>
            <a:ext cx="72084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LES GRANDES MUTATIONS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519FF9-B87A-8DAF-803D-4B709A0C62B3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2A93DF1-4138-5F3D-1A09-C2C8F5267914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9E2C1A-0A4D-F23C-E416-8689446F0F2E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156802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16A5-913A-7660-5EC2-347DF11D4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B3D98563-EE35-70F5-FDB3-D6A8F868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CE2AB7B-8914-8073-34DD-B82CEA6C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00D9B9-CFB4-48FB-C5B1-52B46AE2586D}"/>
              </a:ext>
            </a:extLst>
          </p:cNvPr>
          <p:cNvSpPr txBox="1"/>
          <p:nvPr/>
        </p:nvSpPr>
        <p:spPr>
          <a:xfrm>
            <a:off x="1249512" y="390067"/>
            <a:ext cx="72084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LES GRANDES MUTATIONS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4055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900B-637A-A98F-2C90-AB52B73D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9D3547E-F3FB-6C3E-CB6E-6B140F8B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0D355FA-FD4C-D65D-92B1-17E022462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2E526A-6128-05EE-E8A3-6C1E8C74A9A7}"/>
              </a:ext>
            </a:extLst>
          </p:cNvPr>
          <p:cNvSpPr txBox="1"/>
          <p:nvPr/>
        </p:nvSpPr>
        <p:spPr>
          <a:xfrm>
            <a:off x="1249512" y="390067"/>
            <a:ext cx="72084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LES GRANDES MUTATIONS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05760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91A5B-C3DA-D07C-5D3F-E7AC13A0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text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75984D3-F923-8DF4-546F-E7E251B81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78C63410-5548-AECE-B8D1-DA8A5FBCD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77DB58-D1C0-2DDE-FD23-F36F71E48929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BAR </a:t>
            </a:r>
            <a:r>
              <a:rPr lang="fr-FR" sz="4400" dirty="0">
                <a:ea typeface="+mn-lt"/>
                <a:cs typeface="+mn-lt"/>
              </a:rPr>
              <a:t>À</a:t>
            </a:r>
            <a:r>
              <a:rPr lang="fr-FR" sz="4400" dirty="0"/>
              <a:t> CAS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1D8D57-E1DD-370D-AE26-09ACA30AC143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DF28C34-25BA-7638-451B-EC53F07A7124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B1DD60-88DE-CDFE-63D4-A462FF567B43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8551392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98F78-BD09-B0BD-CC1D-5981C419E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7D482CC2-6CDE-3023-4C58-AF7E29590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50828CCC-E711-3817-6770-30FA8B88C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C13BD59-559B-68F3-268B-10B6978BCCCA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BAR </a:t>
            </a:r>
            <a:r>
              <a:rPr lang="fr-FR" sz="4400" dirty="0">
                <a:ea typeface="+mn-lt"/>
                <a:cs typeface="+mn-lt"/>
              </a:rPr>
              <a:t>À</a:t>
            </a:r>
            <a:r>
              <a:rPr lang="fr-FR" sz="4400" dirty="0"/>
              <a:t> CAS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1624523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32D0F-541F-3059-E9E9-63EF14C76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21D3C906-83B5-901F-4B80-D547E53AD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C5EA729-D213-A874-5C13-6BAE43858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4140686-46DF-BBF9-B954-9C4F61A8EB07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BAR </a:t>
            </a:r>
            <a:r>
              <a:rPr lang="fr-FR" sz="4400" dirty="0">
                <a:solidFill>
                  <a:schemeClr val="bg1"/>
                </a:solidFill>
                <a:ea typeface="+mn-lt"/>
                <a:cs typeface="+mn-lt"/>
              </a:rPr>
              <a:t>À</a:t>
            </a:r>
            <a:r>
              <a:rPr lang="fr-FR" sz="4400" dirty="0">
                <a:solidFill>
                  <a:schemeClr val="bg1"/>
                </a:solidFill>
              </a:rPr>
              <a:t> CAS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16468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199BA-6E00-FA17-BBC6-F6BE71504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5B60A51-B1FD-D30A-45E7-0D2035C6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67817E2-F20A-5762-2805-4639D4CC2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8D0CCE-F0BE-44BC-C8DF-6C5FFA4BBC2D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PARAMEDI'CAS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115E8F-FCC8-2C2C-0E0E-A3525F3D6AA2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698D10-004A-CAE8-5E54-28E4F658B6C4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448530-CE77-BEF0-6FFD-8266DB5C521B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738971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DE11B-25F2-4EA2-FDAD-CDD3F57BB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D00E1888-69BD-4293-2696-3F7829DB1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C00B5DC7-E42A-8DBF-F035-01160AB3A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E72193-6D2D-C8A5-3413-2A408EC76E60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PARAMEDI'CAS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009956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96AE5-7F2A-7645-02EE-B2BAF8E2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96F383D-CF90-2567-6830-E5BE88EB5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AB940524-68C5-EA88-E566-A593BA09D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E863A4-92FB-C292-B341-00D8C9B3B9D9}"/>
              </a:ext>
            </a:extLst>
          </p:cNvPr>
          <p:cNvSpPr txBox="1"/>
          <p:nvPr/>
        </p:nvSpPr>
        <p:spPr>
          <a:xfrm>
            <a:off x="1249512" y="390067"/>
            <a:ext cx="60506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PARAMEDI'CAS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354074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CD365-B70A-0046-A9BC-1CD4F47C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œur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41F77C7E-4F31-B3F3-8184-358365711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10" name="Image 9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116C5B55-579E-7181-A1CC-7385421AD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F126122-729C-810B-4647-B1CEC954DC1F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 MUSÉE DES </a:t>
            </a:r>
            <a:r>
              <a:rPr lang="fr-FR" sz="4400" dirty="0">
                <a:cs typeface="Arial"/>
              </a:rPr>
              <a:t>HORREURS</a:t>
            </a:r>
          </a:p>
          <a:p>
            <a:pPr algn="l"/>
            <a:endParaRPr lang="fr-FR" sz="2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A4E5D1-9D88-921B-4316-58C0BB9BC186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30425D1-1EA7-CAF1-FF27-3CD330CD3099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1360CA-B0DB-A6C4-3934-67E799C366DC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6803753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0159B-F165-279F-BC45-A836379FE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0A7FA00A-AD21-0570-932A-80B6A54DF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5F7032DA-ED51-0508-36B7-33C88A7CB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2F0BA4-F50E-458E-3FE4-CB0E226CB337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LE MUSÉE DES </a:t>
            </a:r>
            <a:r>
              <a:rPr lang="fr-FR" sz="4400" dirty="0">
                <a:cs typeface="Arial"/>
              </a:rPr>
              <a:t>HORREURS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44717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DFB5-E302-3799-7251-C5C3E50A7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E6782736-7111-1E50-03FD-DFAD2599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8507D4E9-46FF-61D0-A2AF-9F639522B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BB965D-0227-073C-62F9-51AC9F114DCD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LE MUSÉE DES </a:t>
            </a:r>
            <a:r>
              <a:rPr lang="fr-FR" sz="4400" dirty="0">
                <a:solidFill>
                  <a:schemeClr val="bg1"/>
                </a:solidFill>
                <a:cs typeface="Arial"/>
              </a:rPr>
              <a:t>HORREURS</a:t>
            </a: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17198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6E16C-29AD-20F2-2599-400D4B26B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7BA77FB-EB3E-12DF-7994-AA6415030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3644B2D8-E8F0-D133-5040-F785E6EB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8ED28B-91FC-4896-5D23-EFE50A470E6D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</a:t>
            </a:r>
            <a:r>
              <a:rPr lang="fr-FR" sz="4400" dirty="0">
                <a:cs typeface="Arial"/>
              </a:rPr>
              <a:t>'EMBOLIE PULMONAIRE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6E9EB-2B25-77E9-72C9-7F1284A7F04C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D12D82-0D3A-F9AF-A15B-2915851639C6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EE6AFB-9019-FC91-544D-61D2A52D2652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49860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62FE8-664B-081F-A92F-65C00219A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5DCFC4FC-F6F1-FABD-9275-510805836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2F69FE63-CD13-655C-C162-D44EF1D0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F67F50-0D15-8629-C156-51B80874767A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L</a:t>
            </a:r>
            <a:r>
              <a:rPr lang="fr-FR" sz="4400" dirty="0">
                <a:cs typeface="Arial"/>
              </a:rPr>
              <a:t>'EMBOLIE PULMONAIRE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08140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F9644-26F1-F637-93A8-1FB37F90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1F13C5C4-D651-BE13-2294-3EA815D54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 2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6D22D462-1033-FE8E-2B5A-A8495F772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750D6E-FC86-1F3F-34CB-3717D8C836C4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L</a:t>
            </a:r>
            <a:r>
              <a:rPr lang="fr-FR" sz="4400" dirty="0">
                <a:solidFill>
                  <a:schemeClr val="bg1"/>
                </a:solidFill>
                <a:cs typeface="Arial"/>
              </a:rPr>
              <a:t>'EMBOLIE PULMONAIRE</a:t>
            </a:r>
            <a:endParaRPr lang="fr-FR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224295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AC25B-3C07-9FC8-FD46-FF4FFF4C1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Graphique, Rectangle, graphisme&#10;&#10;Le contenu généré par l’IA peut être incorrect.">
            <a:extLst>
              <a:ext uri="{FF2B5EF4-FFF2-40B4-BE49-F238E27FC236}">
                <a16:creationId xmlns:a16="http://schemas.microsoft.com/office/drawing/2014/main" id="{AD2E02E6-7277-390A-5E73-4D0058EA9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6" name="Image 5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9A59DD64-1B15-AC81-973F-052B19522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76A20C-093C-C6C6-87FA-C282F4B88772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SCA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740EEE-277D-8178-EAEF-3975A947E1CF}"/>
              </a:ext>
            </a:extLst>
          </p:cNvPr>
          <p:cNvSpPr txBox="1"/>
          <p:nvPr/>
        </p:nvSpPr>
        <p:spPr>
          <a:xfrm>
            <a:off x="4008872" y="2171230"/>
            <a:ext cx="60506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b="1" dirty="0">
                <a:latin typeface="Aptos Black"/>
                <a:ea typeface="Open Sans"/>
                <a:cs typeface="Open Sans"/>
              </a:rPr>
              <a:t>VOUS POUVEZ MODIFIER LE TITRE DE LA PRESENTATION DANS CETTE ZONE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D923948-3AB5-F8DB-8D4D-50C5588E5F4B}"/>
              </a:ext>
            </a:extLst>
          </p:cNvPr>
          <p:cNvSpPr/>
          <p:nvPr/>
        </p:nvSpPr>
        <p:spPr>
          <a:xfrm>
            <a:off x="853535" y="1830611"/>
            <a:ext cx="2568637" cy="3488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3C96F4-DEA6-8048-3C49-554ABFBE3F07}"/>
              </a:ext>
            </a:extLst>
          </p:cNvPr>
          <p:cNvSpPr txBox="1"/>
          <p:nvPr/>
        </p:nvSpPr>
        <p:spPr>
          <a:xfrm>
            <a:off x="852014" y="5601397"/>
            <a:ext cx="3747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>
                <a:latin typeface="Aptos Display"/>
                <a:ea typeface="Open Sans"/>
                <a:cs typeface="Open Sans"/>
              </a:rPr>
              <a:t>Prénom Nom</a:t>
            </a:r>
            <a:endParaRPr lang="fr-FR" sz="1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560985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0ECD-2210-407E-61A1-42F26A6F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24E9978C-AA49-8740-9B3D-CFF4A9FC4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E82E3B2D-4BC9-0E0C-7EBC-82EAF2473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6503A5-A99F-1078-45C6-911FA84B6AE6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/>
              <a:t>SCA</a:t>
            </a:r>
            <a:endParaRPr lang="fr-FR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995230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09FA3-1F2C-C260-4946-581A01894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65C77CF-5B17-4BFF-954B-940D67D52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age 4" descr="Une image contenant Caractère coloré, jaune, orange, flou&#10;&#10;Le contenu généré par l’IA peut être incorrect.">
            <a:extLst>
              <a:ext uri="{FF2B5EF4-FFF2-40B4-BE49-F238E27FC236}">
                <a16:creationId xmlns:a16="http://schemas.microsoft.com/office/drawing/2014/main" id="{01D850A1-CC3E-AFEA-FD80-C09ADC5B4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" y="515133"/>
            <a:ext cx="496585" cy="50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BD4803-1543-C0A0-7B52-855CB76C9017}"/>
              </a:ext>
            </a:extLst>
          </p:cNvPr>
          <p:cNvSpPr txBox="1"/>
          <p:nvPr/>
        </p:nvSpPr>
        <p:spPr>
          <a:xfrm>
            <a:off x="1249512" y="390067"/>
            <a:ext cx="92074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SCA</a:t>
            </a:r>
            <a:endParaRPr lang="fr-FR" dirty="0">
              <a:solidFill>
                <a:schemeClr val="bg1"/>
              </a:solidFill>
            </a:endParaRPr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826409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57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5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294</cp:revision>
  <dcterms:created xsi:type="dcterms:W3CDTF">2025-12-15T11:57:30Z</dcterms:created>
  <dcterms:modified xsi:type="dcterms:W3CDTF">2025-12-26T12:29:10Z</dcterms:modified>
</cp:coreProperties>
</file>